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3959225" cy="25193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1C0F"/>
    <a:srgbClr val="211A0F"/>
    <a:srgbClr val="20190F"/>
    <a:srgbClr val="211B0F"/>
    <a:srgbClr val="2E210E"/>
    <a:srgbClr val="2D200D"/>
    <a:srgbClr val="EECE59"/>
    <a:srgbClr val="E1B959"/>
    <a:srgbClr val="AB74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8" autoAdjust="0"/>
    <p:restoredTop sz="94660"/>
  </p:normalViewPr>
  <p:slideViewPr>
    <p:cSldViewPr snapToGrid="0">
      <p:cViewPr varScale="1">
        <p:scale>
          <a:sx n="270" d="100"/>
          <a:sy n="270" d="100"/>
        </p:scale>
        <p:origin x="169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4903" y="412312"/>
            <a:ext cx="2969419" cy="877112"/>
          </a:xfrm>
        </p:spPr>
        <p:txBody>
          <a:bodyPr anchor="b"/>
          <a:lstStyle>
            <a:lvl1pPr algn="ctr">
              <a:defRPr sz="194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4903" y="1323249"/>
            <a:ext cx="2969419" cy="608263"/>
          </a:xfrm>
        </p:spPr>
        <p:txBody>
          <a:bodyPr/>
          <a:lstStyle>
            <a:lvl1pPr marL="0" indent="0" algn="ctr">
              <a:buNone/>
              <a:defRPr sz="779"/>
            </a:lvl1pPr>
            <a:lvl2pPr marL="148453" indent="0" algn="ctr">
              <a:buNone/>
              <a:defRPr sz="649"/>
            </a:lvl2pPr>
            <a:lvl3pPr marL="296906" indent="0" algn="ctr">
              <a:buNone/>
              <a:defRPr sz="584"/>
            </a:lvl3pPr>
            <a:lvl4pPr marL="445359" indent="0" algn="ctr">
              <a:buNone/>
              <a:defRPr sz="520"/>
            </a:lvl4pPr>
            <a:lvl5pPr marL="593811" indent="0" algn="ctr">
              <a:buNone/>
              <a:defRPr sz="520"/>
            </a:lvl5pPr>
            <a:lvl6pPr marL="742264" indent="0" algn="ctr">
              <a:buNone/>
              <a:defRPr sz="520"/>
            </a:lvl6pPr>
            <a:lvl7pPr marL="890717" indent="0" algn="ctr">
              <a:buNone/>
              <a:defRPr sz="520"/>
            </a:lvl7pPr>
            <a:lvl8pPr marL="1039170" indent="0" algn="ctr">
              <a:buNone/>
              <a:defRPr sz="520"/>
            </a:lvl8pPr>
            <a:lvl9pPr marL="1187623" indent="0" algn="ctr">
              <a:buNone/>
              <a:defRPr sz="5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FFD7B-ADE4-40FD-9D31-5118C3C65B97}" type="datetimeFigureOut">
              <a:rPr lang="en-US" smtClean="0"/>
              <a:t>11/8/2025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CA2DE-A11E-4DEA-97A1-5670C04F8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842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FFD7B-ADE4-40FD-9D31-5118C3C65B97}" type="datetimeFigureOut">
              <a:rPr lang="en-US" smtClean="0"/>
              <a:t>11/8/2025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CA2DE-A11E-4DEA-97A1-5670C04F8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310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33320" y="134133"/>
            <a:ext cx="853708" cy="21350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2197" y="134133"/>
            <a:ext cx="2511633" cy="21350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FFD7B-ADE4-40FD-9D31-5118C3C65B97}" type="datetimeFigureOut">
              <a:rPr lang="en-US" smtClean="0"/>
              <a:t>11/8/2025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CA2DE-A11E-4DEA-97A1-5670C04F8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751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FFD7B-ADE4-40FD-9D31-5118C3C65B97}" type="datetimeFigureOut">
              <a:rPr lang="en-US" smtClean="0"/>
              <a:t>11/8/2025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CA2DE-A11E-4DEA-97A1-5670C04F8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373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34" y="628091"/>
            <a:ext cx="3414832" cy="1047985"/>
          </a:xfrm>
        </p:spPr>
        <p:txBody>
          <a:bodyPr anchor="b"/>
          <a:lstStyle>
            <a:lvl1pPr>
              <a:defRPr sz="194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0134" y="1685991"/>
            <a:ext cx="3414832" cy="551110"/>
          </a:xfrm>
        </p:spPr>
        <p:txBody>
          <a:bodyPr/>
          <a:lstStyle>
            <a:lvl1pPr marL="0" indent="0">
              <a:buNone/>
              <a:defRPr sz="779">
                <a:solidFill>
                  <a:schemeClr val="tx1">
                    <a:tint val="75000"/>
                  </a:schemeClr>
                </a:solidFill>
              </a:defRPr>
            </a:lvl1pPr>
            <a:lvl2pPr marL="148453" indent="0">
              <a:buNone/>
              <a:defRPr sz="649">
                <a:solidFill>
                  <a:schemeClr val="tx1">
                    <a:tint val="75000"/>
                  </a:schemeClr>
                </a:solidFill>
              </a:defRPr>
            </a:lvl2pPr>
            <a:lvl3pPr marL="296906" indent="0">
              <a:buNone/>
              <a:defRPr sz="584">
                <a:solidFill>
                  <a:schemeClr val="tx1">
                    <a:tint val="75000"/>
                  </a:schemeClr>
                </a:solidFill>
              </a:defRPr>
            </a:lvl3pPr>
            <a:lvl4pPr marL="445359" indent="0">
              <a:buNone/>
              <a:defRPr sz="520">
                <a:solidFill>
                  <a:schemeClr val="tx1">
                    <a:tint val="75000"/>
                  </a:schemeClr>
                </a:solidFill>
              </a:defRPr>
            </a:lvl4pPr>
            <a:lvl5pPr marL="593811" indent="0">
              <a:buNone/>
              <a:defRPr sz="520">
                <a:solidFill>
                  <a:schemeClr val="tx1">
                    <a:tint val="75000"/>
                  </a:schemeClr>
                </a:solidFill>
              </a:defRPr>
            </a:lvl5pPr>
            <a:lvl6pPr marL="742264" indent="0">
              <a:buNone/>
              <a:defRPr sz="520">
                <a:solidFill>
                  <a:schemeClr val="tx1">
                    <a:tint val="75000"/>
                  </a:schemeClr>
                </a:solidFill>
              </a:defRPr>
            </a:lvl6pPr>
            <a:lvl7pPr marL="890717" indent="0">
              <a:buNone/>
              <a:defRPr sz="520">
                <a:solidFill>
                  <a:schemeClr val="tx1">
                    <a:tint val="75000"/>
                  </a:schemeClr>
                </a:solidFill>
              </a:defRPr>
            </a:lvl7pPr>
            <a:lvl8pPr marL="1039170" indent="0">
              <a:buNone/>
              <a:defRPr sz="520">
                <a:solidFill>
                  <a:schemeClr val="tx1">
                    <a:tint val="75000"/>
                  </a:schemeClr>
                </a:solidFill>
              </a:defRPr>
            </a:lvl8pPr>
            <a:lvl9pPr marL="1187623" indent="0">
              <a:buNone/>
              <a:defRPr sz="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FFD7B-ADE4-40FD-9D31-5118C3C65B97}" type="datetimeFigureOut">
              <a:rPr lang="en-US" smtClean="0"/>
              <a:t>11/8/2025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CA2DE-A11E-4DEA-97A1-5670C04F8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149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2197" y="670664"/>
            <a:ext cx="1682671" cy="159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4357" y="670664"/>
            <a:ext cx="1682671" cy="159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FFD7B-ADE4-40FD-9D31-5118C3C65B97}" type="datetimeFigureOut">
              <a:rPr lang="en-US" smtClean="0"/>
              <a:t>11/8/2025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CA2DE-A11E-4DEA-97A1-5670C04F8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461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712" y="134133"/>
            <a:ext cx="3414832" cy="4869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712" y="617594"/>
            <a:ext cx="1674938" cy="302673"/>
          </a:xfrm>
        </p:spPr>
        <p:txBody>
          <a:bodyPr anchor="b"/>
          <a:lstStyle>
            <a:lvl1pPr marL="0" indent="0">
              <a:buNone/>
              <a:defRPr sz="779" b="1"/>
            </a:lvl1pPr>
            <a:lvl2pPr marL="148453" indent="0">
              <a:buNone/>
              <a:defRPr sz="649" b="1"/>
            </a:lvl2pPr>
            <a:lvl3pPr marL="296906" indent="0">
              <a:buNone/>
              <a:defRPr sz="584" b="1"/>
            </a:lvl3pPr>
            <a:lvl4pPr marL="445359" indent="0">
              <a:buNone/>
              <a:defRPr sz="520" b="1"/>
            </a:lvl4pPr>
            <a:lvl5pPr marL="593811" indent="0">
              <a:buNone/>
              <a:defRPr sz="520" b="1"/>
            </a:lvl5pPr>
            <a:lvl6pPr marL="742264" indent="0">
              <a:buNone/>
              <a:defRPr sz="520" b="1"/>
            </a:lvl6pPr>
            <a:lvl7pPr marL="890717" indent="0">
              <a:buNone/>
              <a:defRPr sz="520" b="1"/>
            </a:lvl7pPr>
            <a:lvl8pPr marL="1039170" indent="0">
              <a:buNone/>
              <a:defRPr sz="520" b="1"/>
            </a:lvl8pPr>
            <a:lvl9pPr marL="1187623" indent="0">
              <a:buNone/>
              <a:defRPr sz="5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712" y="920267"/>
            <a:ext cx="1674938" cy="1353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04358" y="617594"/>
            <a:ext cx="1683186" cy="302673"/>
          </a:xfrm>
        </p:spPr>
        <p:txBody>
          <a:bodyPr anchor="b"/>
          <a:lstStyle>
            <a:lvl1pPr marL="0" indent="0">
              <a:buNone/>
              <a:defRPr sz="779" b="1"/>
            </a:lvl1pPr>
            <a:lvl2pPr marL="148453" indent="0">
              <a:buNone/>
              <a:defRPr sz="649" b="1"/>
            </a:lvl2pPr>
            <a:lvl3pPr marL="296906" indent="0">
              <a:buNone/>
              <a:defRPr sz="584" b="1"/>
            </a:lvl3pPr>
            <a:lvl4pPr marL="445359" indent="0">
              <a:buNone/>
              <a:defRPr sz="520" b="1"/>
            </a:lvl4pPr>
            <a:lvl5pPr marL="593811" indent="0">
              <a:buNone/>
              <a:defRPr sz="520" b="1"/>
            </a:lvl5pPr>
            <a:lvl6pPr marL="742264" indent="0">
              <a:buNone/>
              <a:defRPr sz="520" b="1"/>
            </a:lvl6pPr>
            <a:lvl7pPr marL="890717" indent="0">
              <a:buNone/>
              <a:defRPr sz="520" b="1"/>
            </a:lvl7pPr>
            <a:lvl8pPr marL="1039170" indent="0">
              <a:buNone/>
              <a:defRPr sz="520" b="1"/>
            </a:lvl8pPr>
            <a:lvl9pPr marL="1187623" indent="0">
              <a:buNone/>
              <a:defRPr sz="5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04358" y="920267"/>
            <a:ext cx="1683186" cy="1353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FFD7B-ADE4-40FD-9D31-5118C3C65B97}" type="datetimeFigureOut">
              <a:rPr lang="en-US" smtClean="0"/>
              <a:t>11/8/2025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CA2DE-A11E-4DEA-97A1-5670C04F8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198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FFD7B-ADE4-40FD-9D31-5118C3C65B97}" type="datetimeFigureOut">
              <a:rPr lang="en-US" smtClean="0"/>
              <a:t>11/8/2025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CA2DE-A11E-4DEA-97A1-5670C04F8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43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FFD7B-ADE4-40FD-9D31-5118C3C65B97}" type="datetimeFigureOut">
              <a:rPr lang="en-US" smtClean="0"/>
              <a:t>11/8/2025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CA2DE-A11E-4DEA-97A1-5670C04F8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175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713" y="167958"/>
            <a:ext cx="1276953" cy="587851"/>
          </a:xfrm>
        </p:spPr>
        <p:txBody>
          <a:bodyPr anchor="b"/>
          <a:lstStyle>
            <a:lvl1pPr>
              <a:defRPr sz="10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3186" y="362742"/>
            <a:ext cx="2004358" cy="1790381"/>
          </a:xfrm>
        </p:spPr>
        <p:txBody>
          <a:bodyPr/>
          <a:lstStyle>
            <a:lvl1pPr>
              <a:defRPr sz="1039"/>
            </a:lvl1pPr>
            <a:lvl2pPr>
              <a:defRPr sz="909"/>
            </a:lvl2pPr>
            <a:lvl3pPr>
              <a:defRPr sz="779"/>
            </a:lvl3pPr>
            <a:lvl4pPr>
              <a:defRPr sz="649"/>
            </a:lvl4pPr>
            <a:lvl5pPr>
              <a:defRPr sz="649"/>
            </a:lvl5pPr>
            <a:lvl6pPr>
              <a:defRPr sz="649"/>
            </a:lvl6pPr>
            <a:lvl7pPr>
              <a:defRPr sz="649"/>
            </a:lvl7pPr>
            <a:lvl8pPr>
              <a:defRPr sz="649"/>
            </a:lvl8pPr>
            <a:lvl9pPr>
              <a:defRPr sz="64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713" y="755809"/>
            <a:ext cx="1276953" cy="1400229"/>
          </a:xfrm>
        </p:spPr>
        <p:txBody>
          <a:bodyPr/>
          <a:lstStyle>
            <a:lvl1pPr marL="0" indent="0">
              <a:buNone/>
              <a:defRPr sz="520"/>
            </a:lvl1pPr>
            <a:lvl2pPr marL="148453" indent="0">
              <a:buNone/>
              <a:defRPr sz="455"/>
            </a:lvl2pPr>
            <a:lvl3pPr marL="296906" indent="0">
              <a:buNone/>
              <a:defRPr sz="390"/>
            </a:lvl3pPr>
            <a:lvl4pPr marL="445359" indent="0">
              <a:buNone/>
              <a:defRPr sz="325"/>
            </a:lvl4pPr>
            <a:lvl5pPr marL="593811" indent="0">
              <a:buNone/>
              <a:defRPr sz="325"/>
            </a:lvl5pPr>
            <a:lvl6pPr marL="742264" indent="0">
              <a:buNone/>
              <a:defRPr sz="325"/>
            </a:lvl6pPr>
            <a:lvl7pPr marL="890717" indent="0">
              <a:buNone/>
              <a:defRPr sz="325"/>
            </a:lvl7pPr>
            <a:lvl8pPr marL="1039170" indent="0">
              <a:buNone/>
              <a:defRPr sz="325"/>
            </a:lvl8pPr>
            <a:lvl9pPr marL="1187623" indent="0">
              <a:buNone/>
              <a:defRPr sz="3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FFD7B-ADE4-40FD-9D31-5118C3C65B97}" type="datetimeFigureOut">
              <a:rPr lang="en-US" smtClean="0"/>
              <a:t>11/8/2025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CA2DE-A11E-4DEA-97A1-5670C04F8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585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713" y="167958"/>
            <a:ext cx="1276953" cy="587851"/>
          </a:xfrm>
        </p:spPr>
        <p:txBody>
          <a:bodyPr anchor="b"/>
          <a:lstStyle>
            <a:lvl1pPr>
              <a:defRPr sz="10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83186" y="362742"/>
            <a:ext cx="2004358" cy="1790381"/>
          </a:xfrm>
        </p:spPr>
        <p:txBody>
          <a:bodyPr anchor="t"/>
          <a:lstStyle>
            <a:lvl1pPr marL="0" indent="0">
              <a:buNone/>
              <a:defRPr sz="1039"/>
            </a:lvl1pPr>
            <a:lvl2pPr marL="148453" indent="0">
              <a:buNone/>
              <a:defRPr sz="909"/>
            </a:lvl2pPr>
            <a:lvl3pPr marL="296906" indent="0">
              <a:buNone/>
              <a:defRPr sz="779"/>
            </a:lvl3pPr>
            <a:lvl4pPr marL="445359" indent="0">
              <a:buNone/>
              <a:defRPr sz="649"/>
            </a:lvl4pPr>
            <a:lvl5pPr marL="593811" indent="0">
              <a:buNone/>
              <a:defRPr sz="649"/>
            </a:lvl5pPr>
            <a:lvl6pPr marL="742264" indent="0">
              <a:buNone/>
              <a:defRPr sz="649"/>
            </a:lvl6pPr>
            <a:lvl7pPr marL="890717" indent="0">
              <a:buNone/>
              <a:defRPr sz="649"/>
            </a:lvl7pPr>
            <a:lvl8pPr marL="1039170" indent="0">
              <a:buNone/>
              <a:defRPr sz="649"/>
            </a:lvl8pPr>
            <a:lvl9pPr marL="1187623" indent="0">
              <a:buNone/>
              <a:defRPr sz="64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713" y="755809"/>
            <a:ext cx="1276953" cy="1400229"/>
          </a:xfrm>
        </p:spPr>
        <p:txBody>
          <a:bodyPr/>
          <a:lstStyle>
            <a:lvl1pPr marL="0" indent="0">
              <a:buNone/>
              <a:defRPr sz="520"/>
            </a:lvl1pPr>
            <a:lvl2pPr marL="148453" indent="0">
              <a:buNone/>
              <a:defRPr sz="455"/>
            </a:lvl2pPr>
            <a:lvl3pPr marL="296906" indent="0">
              <a:buNone/>
              <a:defRPr sz="390"/>
            </a:lvl3pPr>
            <a:lvl4pPr marL="445359" indent="0">
              <a:buNone/>
              <a:defRPr sz="325"/>
            </a:lvl4pPr>
            <a:lvl5pPr marL="593811" indent="0">
              <a:buNone/>
              <a:defRPr sz="325"/>
            </a:lvl5pPr>
            <a:lvl6pPr marL="742264" indent="0">
              <a:buNone/>
              <a:defRPr sz="325"/>
            </a:lvl6pPr>
            <a:lvl7pPr marL="890717" indent="0">
              <a:buNone/>
              <a:defRPr sz="325"/>
            </a:lvl7pPr>
            <a:lvl8pPr marL="1039170" indent="0">
              <a:buNone/>
              <a:defRPr sz="325"/>
            </a:lvl8pPr>
            <a:lvl9pPr marL="1187623" indent="0">
              <a:buNone/>
              <a:defRPr sz="3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FFD7B-ADE4-40FD-9D31-5118C3C65B97}" type="datetimeFigureOut">
              <a:rPr lang="en-US" smtClean="0"/>
              <a:t>11/8/2025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CA2DE-A11E-4DEA-97A1-5670C04F8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386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197" y="134133"/>
            <a:ext cx="3414832" cy="486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197" y="670664"/>
            <a:ext cx="3414832" cy="15985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197" y="2335076"/>
            <a:ext cx="890826" cy="134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FFD7B-ADE4-40FD-9D31-5118C3C65B97}" type="datetimeFigureOut">
              <a:rPr lang="en-US" smtClean="0"/>
              <a:t>11/8/2025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1494" y="2335076"/>
            <a:ext cx="1336238" cy="134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96202" y="2335076"/>
            <a:ext cx="890826" cy="134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CA2DE-A11E-4DEA-97A1-5670C04F8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326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96906" rtl="0" eaLnBrk="1" latinLnBrk="0" hangingPunct="1">
        <a:lnSpc>
          <a:spcPct val="90000"/>
        </a:lnSpc>
        <a:spcBef>
          <a:spcPct val="0"/>
        </a:spcBef>
        <a:buNone/>
        <a:defRPr sz="14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4226" indent="-74226" algn="l" defTabSz="296906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909" kern="1200">
          <a:solidFill>
            <a:schemeClr val="tx1"/>
          </a:solidFill>
          <a:latin typeface="+mn-lt"/>
          <a:ea typeface="+mn-ea"/>
          <a:cs typeface="+mn-cs"/>
        </a:defRPr>
      </a:lvl1pPr>
      <a:lvl2pPr marL="222679" indent="-74226" algn="l" defTabSz="296906" rtl="0" eaLnBrk="1" latinLnBrk="0" hangingPunct="1">
        <a:lnSpc>
          <a:spcPct val="90000"/>
        </a:lnSpc>
        <a:spcBef>
          <a:spcPts val="162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2pPr>
      <a:lvl3pPr marL="371132" indent="-74226" algn="l" defTabSz="296906" rtl="0" eaLnBrk="1" latinLnBrk="0" hangingPunct="1">
        <a:lnSpc>
          <a:spcPct val="90000"/>
        </a:lnSpc>
        <a:spcBef>
          <a:spcPts val="162"/>
        </a:spcBef>
        <a:buFont typeface="Arial" panose="020B0604020202020204" pitchFamily="34" charset="0"/>
        <a:buChar char="•"/>
        <a:defRPr sz="649" kern="1200">
          <a:solidFill>
            <a:schemeClr val="tx1"/>
          </a:solidFill>
          <a:latin typeface="+mn-lt"/>
          <a:ea typeface="+mn-ea"/>
          <a:cs typeface="+mn-cs"/>
        </a:defRPr>
      </a:lvl3pPr>
      <a:lvl4pPr marL="519585" indent="-74226" algn="l" defTabSz="296906" rtl="0" eaLnBrk="1" latinLnBrk="0" hangingPunct="1">
        <a:lnSpc>
          <a:spcPct val="90000"/>
        </a:lnSpc>
        <a:spcBef>
          <a:spcPts val="162"/>
        </a:spcBef>
        <a:buFont typeface="Arial" panose="020B0604020202020204" pitchFamily="34" charset="0"/>
        <a:buChar char="•"/>
        <a:defRPr sz="584" kern="1200">
          <a:solidFill>
            <a:schemeClr val="tx1"/>
          </a:solidFill>
          <a:latin typeface="+mn-lt"/>
          <a:ea typeface="+mn-ea"/>
          <a:cs typeface="+mn-cs"/>
        </a:defRPr>
      </a:lvl4pPr>
      <a:lvl5pPr marL="668038" indent="-74226" algn="l" defTabSz="296906" rtl="0" eaLnBrk="1" latinLnBrk="0" hangingPunct="1">
        <a:lnSpc>
          <a:spcPct val="90000"/>
        </a:lnSpc>
        <a:spcBef>
          <a:spcPts val="162"/>
        </a:spcBef>
        <a:buFont typeface="Arial" panose="020B0604020202020204" pitchFamily="34" charset="0"/>
        <a:buChar char="•"/>
        <a:defRPr sz="584" kern="1200">
          <a:solidFill>
            <a:schemeClr val="tx1"/>
          </a:solidFill>
          <a:latin typeface="+mn-lt"/>
          <a:ea typeface="+mn-ea"/>
          <a:cs typeface="+mn-cs"/>
        </a:defRPr>
      </a:lvl5pPr>
      <a:lvl6pPr marL="816491" indent="-74226" algn="l" defTabSz="296906" rtl="0" eaLnBrk="1" latinLnBrk="0" hangingPunct="1">
        <a:lnSpc>
          <a:spcPct val="90000"/>
        </a:lnSpc>
        <a:spcBef>
          <a:spcPts val="162"/>
        </a:spcBef>
        <a:buFont typeface="Arial" panose="020B0604020202020204" pitchFamily="34" charset="0"/>
        <a:buChar char="•"/>
        <a:defRPr sz="584" kern="1200">
          <a:solidFill>
            <a:schemeClr val="tx1"/>
          </a:solidFill>
          <a:latin typeface="+mn-lt"/>
          <a:ea typeface="+mn-ea"/>
          <a:cs typeface="+mn-cs"/>
        </a:defRPr>
      </a:lvl6pPr>
      <a:lvl7pPr marL="964943" indent="-74226" algn="l" defTabSz="296906" rtl="0" eaLnBrk="1" latinLnBrk="0" hangingPunct="1">
        <a:lnSpc>
          <a:spcPct val="90000"/>
        </a:lnSpc>
        <a:spcBef>
          <a:spcPts val="162"/>
        </a:spcBef>
        <a:buFont typeface="Arial" panose="020B0604020202020204" pitchFamily="34" charset="0"/>
        <a:buChar char="•"/>
        <a:defRPr sz="584" kern="1200">
          <a:solidFill>
            <a:schemeClr val="tx1"/>
          </a:solidFill>
          <a:latin typeface="+mn-lt"/>
          <a:ea typeface="+mn-ea"/>
          <a:cs typeface="+mn-cs"/>
        </a:defRPr>
      </a:lvl7pPr>
      <a:lvl8pPr marL="1113396" indent="-74226" algn="l" defTabSz="296906" rtl="0" eaLnBrk="1" latinLnBrk="0" hangingPunct="1">
        <a:lnSpc>
          <a:spcPct val="90000"/>
        </a:lnSpc>
        <a:spcBef>
          <a:spcPts val="162"/>
        </a:spcBef>
        <a:buFont typeface="Arial" panose="020B0604020202020204" pitchFamily="34" charset="0"/>
        <a:buChar char="•"/>
        <a:defRPr sz="584" kern="1200">
          <a:solidFill>
            <a:schemeClr val="tx1"/>
          </a:solidFill>
          <a:latin typeface="+mn-lt"/>
          <a:ea typeface="+mn-ea"/>
          <a:cs typeface="+mn-cs"/>
        </a:defRPr>
      </a:lvl8pPr>
      <a:lvl9pPr marL="1261849" indent="-74226" algn="l" defTabSz="296906" rtl="0" eaLnBrk="1" latinLnBrk="0" hangingPunct="1">
        <a:lnSpc>
          <a:spcPct val="90000"/>
        </a:lnSpc>
        <a:spcBef>
          <a:spcPts val="162"/>
        </a:spcBef>
        <a:buFont typeface="Arial" panose="020B0604020202020204" pitchFamily="34" charset="0"/>
        <a:buChar char="•"/>
        <a:defRPr sz="5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6906" rtl="0" eaLnBrk="1" latinLnBrk="0" hangingPunct="1">
        <a:defRPr sz="584" kern="1200">
          <a:solidFill>
            <a:schemeClr val="tx1"/>
          </a:solidFill>
          <a:latin typeface="+mn-lt"/>
          <a:ea typeface="+mn-ea"/>
          <a:cs typeface="+mn-cs"/>
        </a:defRPr>
      </a:lvl1pPr>
      <a:lvl2pPr marL="148453" algn="l" defTabSz="296906" rtl="0" eaLnBrk="1" latinLnBrk="0" hangingPunct="1">
        <a:defRPr sz="584" kern="1200">
          <a:solidFill>
            <a:schemeClr val="tx1"/>
          </a:solidFill>
          <a:latin typeface="+mn-lt"/>
          <a:ea typeface="+mn-ea"/>
          <a:cs typeface="+mn-cs"/>
        </a:defRPr>
      </a:lvl2pPr>
      <a:lvl3pPr marL="296906" algn="l" defTabSz="296906" rtl="0" eaLnBrk="1" latinLnBrk="0" hangingPunct="1">
        <a:defRPr sz="584" kern="1200">
          <a:solidFill>
            <a:schemeClr val="tx1"/>
          </a:solidFill>
          <a:latin typeface="+mn-lt"/>
          <a:ea typeface="+mn-ea"/>
          <a:cs typeface="+mn-cs"/>
        </a:defRPr>
      </a:lvl3pPr>
      <a:lvl4pPr marL="445359" algn="l" defTabSz="296906" rtl="0" eaLnBrk="1" latinLnBrk="0" hangingPunct="1">
        <a:defRPr sz="584" kern="1200">
          <a:solidFill>
            <a:schemeClr val="tx1"/>
          </a:solidFill>
          <a:latin typeface="+mn-lt"/>
          <a:ea typeface="+mn-ea"/>
          <a:cs typeface="+mn-cs"/>
        </a:defRPr>
      </a:lvl4pPr>
      <a:lvl5pPr marL="593811" algn="l" defTabSz="296906" rtl="0" eaLnBrk="1" latinLnBrk="0" hangingPunct="1">
        <a:defRPr sz="584" kern="1200">
          <a:solidFill>
            <a:schemeClr val="tx1"/>
          </a:solidFill>
          <a:latin typeface="+mn-lt"/>
          <a:ea typeface="+mn-ea"/>
          <a:cs typeface="+mn-cs"/>
        </a:defRPr>
      </a:lvl5pPr>
      <a:lvl6pPr marL="742264" algn="l" defTabSz="296906" rtl="0" eaLnBrk="1" latinLnBrk="0" hangingPunct="1">
        <a:defRPr sz="584" kern="1200">
          <a:solidFill>
            <a:schemeClr val="tx1"/>
          </a:solidFill>
          <a:latin typeface="+mn-lt"/>
          <a:ea typeface="+mn-ea"/>
          <a:cs typeface="+mn-cs"/>
        </a:defRPr>
      </a:lvl6pPr>
      <a:lvl7pPr marL="890717" algn="l" defTabSz="296906" rtl="0" eaLnBrk="1" latinLnBrk="0" hangingPunct="1">
        <a:defRPr sz="584" kern="1200">
          <a:solidFill>
            <a:schemeClr val="tx1"/>
          </a:solidFill>
          <a:latin typeface="+mn-lt"/>
          <a:ea typeface="+mn-ea"/>
          <a:cs typeface="+mn-cs"/>
        </a:defRPr>
      </a:lvl7pPr>
      <a:lvl8pPr marL="1039170" algn="l" defTabSz="296906" rtl="0" eaLnBrk="1" latinLnBrk="0" hangingPunct="1">
        <a:defRPr sz="584" kern="1200">
          <a:solidFill>
            <a:schemeClr val="tx1"/>
          </a:solidFill>
          <a:latin typeface="+mn-lt"/>
          <a:ea typeface="+mn-ea"/>
          <a:cs typeface="+mn-cs"/>
        </a:defRPr>
      </a:lvl8pPr>
      <a:lvl9pPr marL="1187623" algn="l" defTabSz="296906" rtl="0" eaLnBrk="1" latinLnBrk="0" hangingPunct="1">
        <a:defRPr sz="5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D0F298-EFDD-6607-EE51-E6A0688464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6" t="11324" r="21373" b="51939"/>
          <a:stretch>
            <a:fillRect/>
          </a:stretch>
        </p:blipFill>
        <p:spPr>
          <a:xfrm>
            <a:off x="0" y="-1"/>
            <a:ext cx="3959225" cy="251936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965BA95-0AA6-89E6-C4C2-5B9D7A3C77A7}"/>
              </a:ext>
            </a:extLst>
          </p:cNvPr>
          <p:cNvSpPr/>
          <p:nvPr/>
        </p:nvSpPr>
        <p:spPr>
          <a:xfrm>
            <a:off x="-1" y="-1"/>
            <a:ext cx="3959225" cy="2519363"/>
          </a:xfrm>
          <a:prstGeom prst="rect">
            <a:avLst/>
          </a:prstGeom>
          <a:solidFill>
            <a:srgbClr val="211B0F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B11F41-52C1-CCFD-DF71-AEA5CBFAD0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9" t="10283" r="10922" b="12589"/>
          <a:stretch>
            <a:fillRect/>
          </a:stretch>
        </p:blipFill>
        <p:spPr>
          <a:xfrm>
            <a:off x="2416809" y="369570"/>
            <a:ext cx="1207247" cy="1219200"/>
          </a:xfrm>
          <a:prstGeom prst="ellipse">
            <a:avLst/>
          </a:prstGeom>
          <a:ln>
            <a:noFill/>
          </a:ln>
          <a:effectLst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52F1DEA-81DA-A0D3-A310-4C8A17842196}"/>
              </a:ext>
            </a:extLst>
          </p:cNvPr>
          <p:cNvSpPr txBox="1"/>
          <p:nvPr/>
        </p:nvSpPr>
        <p:spPr>
          <a:xfrm>
            <a:off x="486831" y="102124"/>
            <a:ext cx="1443148" cy="572072"/>
          </a:xfrm>
          <a:prstGeom prst="flowChartAlternateProcess">
            <a:avLst/>
          </a:prstGeom>
          <a:noFill/>
          <a:effectLst>
            <a:outerShdw blurRad="50800" dist="50800" dir="5400000" algn="ctr" rotWithShape="0">
              <a:srgbClr val="000000">
                <a:alpha val="44000"/>
              </a:srgbClr>
            </a:outerShdw>
            <a:softEdge rad="31750"/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a-IR" sz="900" dirty="0">
                <a:solidFill>
                  <a:srgbClr val="EECE59"/>
                </a:solidFill>
                <a:cs typeface="2  Yekan" panose="00000400000000000000" pitchFamily="2" charset="-78"/>
              </a:rPr>
              <a:t>شرکت دانش‌بنیان      </a:t>
            </a:r>
            <a:r>
              <a:rPr lang="fa-IR" sz="1400" b="1" dirty="0">
                <a:solidFill>
                  <a:srgbClr val="EECE59"/>
                </a:solidFill>
                <a:cs typeface="2  Yekan" panose="00000400000000000000" pitchFamily="2" charset="-78"/>
              </a:rPr>
              <a:t>آزمون‌گستر فن‌آرا</a:t>
            </a:r>
            <a:endParaRPr lang="en-US" sz="1400" b="1" dirty="0">
              <a:solidFill>
                <a:srgbClr val="EECE59"/>
              </a:solidFill>
              <a:cs typeface="2  Yekan" panose="000004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8A9B80-6919-9871-DA1B-48857C59CD13}"/>
              </a:ext>
            </a:extLst>
          </p:cNvPr>
          <p:cNvSpPr txBox="1"/>
          <p:nvPr/>
        </p:nvSpPr>
        <p:spPr>
          <a:xfrm>
            <a:off x="285750" y="647599"/>
            <a:ext cx="1900348" cy="245174"/>
          </a:xfrm>
          <a:prstGeom prst="flowChartAlternateProcess">
            <a:avLst/>
          </a:prstGeom>
          <a:noFill/>
          <a:effectLst>
            <a:outerShdw blurRad="50800" dist="50800" dir="5400000" algn="ctr" rotWithShape="0">
              <a:srgbClr val="000000">
                <a:alpha val="44000"/>
              </a:srgbClr>
            </a:outerShdw>
            <a:softEdge rad="31750"/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a-IR" sz="700" dirty="0">
                <a:solidFill>
                  <a:srgbClr val="EECE59"/>
                </a:solidFill>
                <a:cs typeface="2  Yekan" panose="00000400000000000000" pitchFamily="2" charset="-78"/>
              </a:rPr>
              <a:t>کارت گارانتی محصول شما به مدت یک سال</a:t>
            </a:r>
            <a:endParaRPr lang="en-US" sz="1100" dirty="0">
              <a:solidFill>
                <a:srgbClr val="EECE59"/>
              </a:solidFill>
              <a:cs typeface="2  Yekan" panose="00000400000000000000" pitchFamily="2" charset="-78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F92EB2D-27FB-4866-0DF5-E3331120A414}"/>
              </a:ext>
            </a:extLst>
          </p:cNvPr>
          <p:cNvSpPr/>
          <p:nvPr/>
        </p:nvSpPr>
        <p:spPr>
          <a:xfrm>
            <a:off x="297180" y="986791"/>
            <a:ext cx="1259728" cy="14389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0B3F9B5-5453-9B59-4A81-2FC05DB9014C}"/>
              </a:ext>
            </a:extLst>
          </p:cNvPr>
          <p:cNvSpPr/>
          <p:nvPr/>
        </p:nvSpPr>
        <p:spPr>
          <a:xfrm>
            <a:off x="297180" y="1172491"/>
            <a:ext cx="1259728" cy="14389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7317964C-4FB1-A25D-0DAB-5068A07D7815}"/>
              </a:ext>
            </a:extLst>
          </p:cNvPr>
          <p:cNvSpPr/>
          <p:nvPr/>
        </p:nvSpPr>
        <p:spPr>
          <a:xfrm>
            <a:off x="297180" y="1357369"/>
            <a:ext cx="1259728" cy="14389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3F2EB2-9123-4FAE-4F66-E67231F866F2}"/>
              </a:ext>
            </a:extLst>
          </p:cNvPr>
          <p:cNvSpPr txBox="1"/>
          <p:nvPr/>
        </p:nvSpPr>
        <p:spPr>
          <a:xfrm>
            <a:off x="1492329" y="874084"/>
            <a:ext cx="797482" cy="1077664"/>
          </a:xfrm>
          <a:prstGeom prst="flowChartAlternateProcess">
            <a:avLst/>
          </a:prstGeom>
          <a:noFill/>
          <a:effectLst>
            <a:outerShdw blurRad="50800" dist="50800" dir="5400000" algn="ctr" rotWithShape="0">
              <a:srgbClr val="000000">
                <a:alpha val="44000"/>
              </a:srgbClr>
            </a:outerShdw>
            <a:softEdge rad="31750"/>
          </a:effectLst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800" dirty="0">
                <a:solidFill>
                  <a:schemeClr val="bg1">
                    <a:lumMod val="95000"/>
                  </a:schemeClr>
                </a:solidFill>
                <a:cs typeface="2  Yekan" panose="00000400000000000000" pitchFamily="2" charset="-78"/>
              </a:rPr>
              <a:t>نام محصول: نام فروشنده: نام خریدار: تاریخ خرید:</a:t>
            </a:r>
            <a:r>
              <a:rPr lang="fa-IR" sz="800" dirty="0">
                <a:solidFill>
                  <a:srgbClr val="211A0F"/>
                </a:solidFill>
                <a:cs typeface="2  Yekan" panose="00000400000000000000" pitchFamily="2" charset="-78"/>
              </a:rPr>
              <a:t>       .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3ED8B07-A342-FB7F-6164-70A66BDDB074}"/>
              </a:ext>
            </a:extLst>
          </p:cNvPr>
          <p:cNvSpPr/>
          <p:nvPr/>
        </p:nvSpPr>
        <p:spPr>
          <a:xfrm>
            <a:off x="297180" y="1546057"/>
            <a:ext cx="1259728" cy="14389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C589F6A-D864-0572-BD24-1076F3EC778C}"/>
              </a:ext>
            </a:extLst>
          </p:cNvPr>
          <p:cNvSpPr txBox="1"/>
          <p:nvPr/>
        </p:nvSpPr>
        <p:spPr>
          <a:xfrm>
            <a:off x="162319" y="1606738"/>
            <a:ext cx="3646779" cy="1055608"/>
          </a:xfrm>
          <a:prstGeom prst="flowChartAlternateProcess">
            <a:avLst/>
          </a:prstGeom>
          <a:noFill/>
          <a:effectLst>
            <a:outerShdw blurRad="50800" dist="50800" dir="5400000" algn="ctr" rotWithShape="0">
              <a:srgbClr val="000000">
                <a:alpha val="44000"/>
              </a:srgbClr>
            </a:outerShdw>
            <a:softEdge rad="31750"/>
          </a:effectLst>
        </p:spPr>
        <p:txBody>
          <a:bodyPr wrap="square" rtlCol="0">
            <a:spAutoFit/>
          </a:bodyPr>
          <a:lstStyle/>
          <a:p>
            <a:pPr algn="justLow" rtl="1"/>
            <a:r>
              <a:rPr lang="fa-IR" sz="800" dirty="0">
                <a:solidFill>
                  <a:srgbClr val="EECE59"/>
                </a:solidFill>
                <a:cs typeface="2  Yekan" panose="00000400000000000000" pitchFamily="2" charset="-78"/>
              </a:rPr>
              <a:t>شرایط ضمانت:</a:t>
            </a:r>
          </a:p>
          <a:p>
            <a:pPr algn="justLow" rtl="1"/>
            <a:r>
              <a:rPr lang="fa-IR" sz="800" dirty="0">
                <a:solidFill>
                  <a:srgbClr val="EECE59"/>
                </a:solidFill>
                <a:cs typeface="2  Yekan" panose="00000400000000000000" pitchFamily="2" charset="-78"/>
              </a:rPr>
              <a:t>1- نصب، راه‌اندازی و ارائه آموزش اولیه توسط کارشناس شرکت آزمون‌گسترفن‌آرا.       2- رعایت و توجه به نکات ایمنی و دفترچه راهنمای استفاده از محصول توسط اپراتور.      3- عدم دستکاری دستگاه توسط فردی غیر از کارشناس شرکت آزمون‌گسترفن‌آرا.            4- عدم برخورد ضربه،اتصال ولتاژ غیرمجاز و استفاده از قطعات و لوازم جانبی متفرقه.         </a:t>
            </a:r>
            <a:r>
              <a:rPr lang="fa-IR" sz="800" dirty="0">
                <a:solidFill>
                  <a:srgbClr val="241C0F"/>
                </a:solidFill>
                <a:cs typeface="2  Yekan" panose="00000400000000000000" pitchFamily="2" charset="-78"/>
              </a:rPr>
              <a:t>.</a:t>
            </a:r>
            <a:r>
              <a:rPr lang="fa-IR" sz="800" dirty="0">
                <a:solidFill>
                  <a:srgbClr val="EECE59"/>
                </a:solidFill>
                <a:cs typeface="2  Yekan" panose="00000400000000000000" pitchFamily="2" charset="-78"/>
              </a:rPr>
              <a:t> 5-خدمات پس از فروش تا10 سال بعداز تاریخ </a:t>
            </a:r>
            <a:r>
              <a:rPr lang="fa-IR" sz="800">
                <a:solidFill>
                  <a:srgbClr val="EECE59"/>
                </a:solidFill>
                <a:cs typeface="2  Yekan" panose="00000400000000000000" pitchFamily="2" charset="-78"/>
              </a:rPr>
              <a:t>خرید.</a:t>
            </a:r>
            <a:endParaRPr lang="fa-IR" sz="800" dirty="0">
              <a:solidFill>
                <a:srgbClr val="241C0F"/>
              </a:solidFill>
              <a:cs typeface="2  Yekan" panose="00000400000000000000" pitchFamily="2" charset="-78"/>
            </a:endParaRPr>
          </a:p>
          <a:p>
            <a:pPr algn="justLow" rtl="1"/>
            <a:r>
              <a:rPr lang="fa-IR" sz="800" dirty="0">
                <a:solidFill>
                  <a:srgbClr val="241C0F"/>
                </a:solidFill>
                <a:cs typeface="2  Yekan" panose="00000400000000000000" pitchFamily="2" charset="-78"/>
              </a:rPr>
              <a:t>555</a:t>
            </a:r>
            <a:endParaRPr lang="en-US" sz="1200" dirty="0">
              <a:solidFill>
                <a:srgbClr val="EECE59"/>
              </a:solidFill>
              <a:cs typeface="2 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51906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51</TotalTime>
  <Words>98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2  Yekan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hp</dc:creator>
  <cp:lastModifiedBy>ATIKE AKHLAQI</cp:lastModifiedBy>
  <cp:revision>5</cp:revision>
  <dcterms:created xsi:type="dcterms:W3CDTF">2025-11-03T07:33:19Z</dcterms:created>
  <dcterms:modified xsi:type="dcterms:W3CDTF">2025-11-08T12:16:36Z</dcterms:modified>
</cp:coreProperties>
</file>